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firstSlideNum="0" strictFirstAndLastChars="0" saveSubsetFonts="1" showSpecialPlsOnTitleSld="0">
  <p:sldMasterIdLst>
    <p:sldMasterId id="2147483648" r:id="rId4"/>
    <p:sldMasterId id="2147483672" r:id="rId5"/>
  </p:sldMasterIdLst>
  <p:notesMasterIdLst>
    <p:notesMasterId r:id="rId6"/>
  </p:notesMasterIdLst>
  <p:sldIdLst>
    <p:sldId id="256" r:id="rId7"/>
  </p:sldIdLst>
  <p:sldSz cy="8229600" cx="14630400"/>
  <p:notesSz cx="6858000" cy="9144000"/>
  <p:embeddedFontLst>
    <p:embeddedFont>
      <p:font typeface="Lato"/>
      <p:regular r:id="rId8"/>
      <p:bold r:id="rId9"/>
      <p:italic r:id="rId10"/>
      <p:boldItalic r:id="rId11"/>
    </p:embeddedFont>
    <p:embeddedFont>
      <p:font typeface="Lato Light"/>
      <p:regular r:id="rId12"/>
      <p:bold r:id="rId13"/>
      <p:italic r:id="rId14"/>
      <p:boldItalic r:id="rId15"/>
    </p:embeddedFont>
    <p:embeddedFont>
      <p:font typeface="Helvetica Neue"/>
      <p:regular r:id="rId16"/>
      <p:bold r:id="rId17"/>
      <p:italic r:id="rId18"/>
      <p:boldItalic r:id="rId19"/>
    </p:embeddedFont>
    <p:embeddedFont>
      <p:font typeface="Barlow"/>
      <p:regular r:id="rId20"/>
      <p:bold r:id="rId21"/>
      <p:italic r:id="rId22"/>
      <p:boldItalic r:id="rId23"/>
    </p:embeddedFont>
    <p:embeddedFont>
      <p:font typeface="NTR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44">
          <p15:clr>
            <a:srgbClr val="A4A3A4"/>
          </p15:clr>
        </p15:guide>
        <p15:guide id="2" pos="9072">
          <p15:clr>
            <a:srgbClr val="A4A3A4"/>
          </p15:clr>
        </p15:guide>
        <p15:guide id="3" orient="horz" pos="2592">
          <p15:clr>
            <a:srgbClr val="A4A3A4"/>
          </p15:clr>
        </p15:guide>
      </p15:sldGuideLst>
    </p:ext>
    <p:ext uri="GoogleSlidesCustomDataVersion2">
      <go:slidesCustomData xmlns:go="http://customooxmlschemas.google.com/" r:id="rId25" roundtripDataSignature="AMtx7mjPoF1APOL1J2sjDSpPjHepNbt8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44"/>
        <p:guide pos="9072"/>
        <p:guide pos="259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-regular.fntdata"/><Relationship Id="rId22" Type="http://schemas.openxmlformats.org/officeDocument/2006/relationships/font" Target="fonts/Barlow-italic.fntdata"/><Relationship Id="rId21" Type="http://schemas.openxmlformats.org/officeDocument/2006/relationships/font" Target="fonts/Barlow-bold.fntdata"/><Relationship Id="rId24" Type="http://schemas.openxmlformats.org/officeDocument/2006/relationships/font" Target="fonts/NTR-regular.fntdata"/><Relationship Id="rId23" Type="http://schemas.openxmlformats.org/officeDocument/2006/relationships/font" Target="fonts/Barlow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ato-bold.fntdata"/><Relationship Id="rId25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Lato-regular.fntdata"/><Relationship Id="rId11" Type="http://schemas.openxmlformats.org/officeDocument/2006/relationships/font" Target="fonts/Lato-boldItalic.fntdata"/><Relationship Id="rId10" Type="http://schemas.openxmlformats.org/officeDocument/2006/relationships/font" Target="fonts/Lato-italic.fntdata"/><Relationship Id="rId13" Type="http://schemas.openxmlformats.org/officeDocument/2006/relationships/font" Target="fonts/LatoLight-bold.fntdata"/><Relationship Id="rId12" Type="http://schemas.openxmlformats.org/officeDocument/2006/relationships/font" Target="fonts/LatoLight-regular.fntdata"/><Relationship Id="rId15" Type="http://schemas.openxmlformats.org/officeDocument/2006/relationships/font" Target="fonts/LatoLight-boldItalic.fntdata"/><Relationship Id="rId14" Type="http://schemas.openxmlformats.org/officeDocument/2006/relationships/font" Target="fonts/LatoLight-italic.fntdata"/><Relationship Id="rId17" Type="http://schemas.openxmlformats.org/officeDocument/2006/relationships/font" Target="fonts/HelveticaNeue-bold.fntdata"/><Relationship Id="rId16" Type="http://schemas.openxmlformats.org/officeDocument/2006/relationships/font" Target="fonts/HelveticaNeue-regular.fntdata"/><Relationship Id="rId19" Type="http://schemas.openxmlformats.org/officeDocument/2006/relationships/font" Target="fonts/HelveticaNeue-boldItalic.fntdata"/><Relationship Id="rId18" Type="http://schemas.openxmlformats.org/officeDocument/2006/relationships/font" Target="fonts/HelveticaNeue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9" u="none" cap="none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9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9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9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9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9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9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9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9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cb5a116447_1_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2cb5a116447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TR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9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Relationship Id="rId3" Type="http://schemas.openxmlformats.org/officeDocument/2006/relationships/image" Target="../media/image9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283e8397a61_0_962"/>
          <p:cNvSpPr txBox="1"/>
          <p:nvPr>
            <p:ph type="ctrTitle"/>
          </p:nvPr>
        </p:nvSpPr>
        <p:spPr>
          <a:xfrm>
            <a:off x="914400" y="987555"/>
            <a:ext cx="9140100" cy="350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g283e8397a61_0_962"/>
          <p:cNvSpPr txBox="1"/>
          <p:nvPr>
            <p:ph idx="1" type="body"/>
          </p:nvPr>
        </p:nvSpPr>
        <p:spPr>
          <a:xfrm>
            <a:off x="914400" y="4663440"/>
            <a:ext cx="9140100" cy="24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0" sz="3600"/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g283e8397a61_0_962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Line Title + Subtitle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83e8397a61_0_923"/>
          <p:cNvSpPr txBox="1"/>
          <p:nvPr>
            <p:ph type="title"/>
          </p:nvPr>
        </p:nvSpPr>
        <p:spPr>
          <a:xfrm>
            <a:off x="228600" y="640081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g283e8397a61_0_923"/>
          <p:cNvSpPr txBox="1"/>
          <p:nvPr>
            <p:ph idx="1" type="body"/>
          </p:nvPr>
        </p:nvSpPr>
        <p:spPr>
          <a:xfrm>
            <a:off x="228600" y="1600201"/>
            <a:ext cx="14173200" cy="6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200"/>
              <a:buNone/>
              <a:defRPr sz="2200"/>
            </a:lvl1pPr>
            <a:lvl2pPr indent="-228600" lvl="1" marL="914400" algn="l">
              <a:lnSpc>
                <a:spcPct val="100000"/>
              </a:lnSpc>
              <a:spcBef>
                <a:spcPts val="2489"/>
              </a:spcBef>
              <a:spcAft>
                <a:spcPts val="0"/>
              </a:spcAft>
              <a:buSzPts val="2200"/>
              <a:buNone/>
              <a:defRPr b="1">
                <a:solidFill>
                  <a:schemeClr val="accen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dk1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▪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" name="Google Shape;17;g283e8397a61_0_923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38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-Line Title + Subtitle">
  <p:cSld name="1-Line Title + Sub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283e8397a61_0_927"/>
          <p:cNvSpPr txBox="1"/>
          <p:nvPr>
            <p:ph type="title"/>
          </p:nvPr>
        </p:nvSpPr>
        <p:spPr>
          <a:xfrm>
            <a:off x="228600" y="640080"/>
            <a:ext cx="14173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g283e8397a61_0_927"/>
          <p:cNvSpPr txBox="1"/>
          <p:nvPr>
            <p:ph idx="1" type="body"/>
          </p:nvPr>
        </p:nvSpPr>
        <p:spPr>
          <a:xfrm>
            <a:off x="228600" y="1143001"/>
            <a:ext cx="141732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200"/>
              <a:buNone/>
              <a:defRPr sz="2200"/>
            </a:lvl1pPr>
            <a:lvl2pPr indent="-228600" lvl="1" marL="914400" algn="l">
              <a:lnSpc>
                <a:spcPct val="100000"/>
              </a:lnSpc>
              <a:spcBef>
                <a:spcPts val="2489"/>
              </a:spcBef>
              <a:spcAft>
                <a:spcPts val="0"/>
              </a:spcAft>
              <a:buSzPts val="2200"/>
              <a:buNone/>
              <a:defRPr b="1">
                <a:solidFill>
                  <a:schemeClr val="accen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dk1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▪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g283e8397a61_0_927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09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Column">
  <p:cSld name="2-Column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283e8397a61_0_931"/>
          <p:cNvSpPr txBox="1"/>
          <p:nvPr>
            <p:ph type="title"/>
          </p:nvPr>
        </p:nvSpPr>
        <p:spPr>
          <a:xfrm>
            <a:off x="228600" y="640081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g283e8397a61_0_931"/>
          <p:cNvSpPr txBox="1"/>
          <p:nvPr>
            <p:ph idx="1" type="body"/>
          </p:nvPr>
        </p:nvSpPr>
        <p:spPr>
          <a:xfrm>
            <a:off x="228600" y="1920241"/>
            <a:ext cx="6972300" cy="60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g283e8397a61_0_931"/>
          <p:cNvSpPr txBox="1"/>
          <p:nvPr>
            <p:ph idx="2" type="body"/>
          </p:nvPr>
        </p:nvSpPr>
        <p:spPr>
          <a:xfrm>
            <a:off x="7429500" y="1920241"/>
            <a:ext cx="6972300" cy="60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g283e8397a61_0_931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21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e Study">
  <p:cSld name="Case Stud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283e8397a61_0_936"/>
          <p:cNvSpPr txBox="1"/>
          <p:nvPr>
            <p:ph type="title"/>
          </p:nvPr>
        </p:nvSpPr>
        <p:spPr>
          <a:xfrm>
            <a:off x="228600" y="640081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g283e8397a61_0_936"/>
          <p:cNvSpPr/>
          <p:nvPr>
            <p:ph idx="2" type="pic"/>
          </p:nvPr>
        </p:nvSpPr>
        <p:spPr>
          <a:xfrm>
            <a:off x="0" y="5486400"/>
            <a:ext cx="146304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g283e8397a61_0_936"/>
          <p:cNvSpPr txBox="1"/>
          <p:nvPr>
            <p:ph idx="1" type="body"/>
          </p:nvPr>
        </p:nvSpPr>
        <p:spPr>
          <a:xfrm>
            <a:off x="5143500" y="1696000"/>
            <a:ext cx="4343400" cy="3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  <a:defRPr b="0" sz="22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Noto Sans Symbols"/>
              <a:buChar char="▪"/>
              <a:defRPr sz="1800"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1800"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g283e8397a61_0_936"/>
          <p:cNvSpPr txBox="1"/>
          <p:nvPr>
            <p:ph idx="3" type="body"/>
          </p:nvPr>
        </p:nvSpPr>
        <p:spPr>
          <a:xfrm>
            <a:off x="228599" y="1750423"/>
            <a:ext cx="4343400" cy="1826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200" lIns="457200" spcFirstLastPara="1" rIns="457200" wrap="square" tIns="4572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Arial"/>
              <a:buChar char="•"/>
              <a:defRPr sz="180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Arial"/>
              <a:buChar char="•"/>
              <a:defRPr sz="1800">
                <a:solidFill>
                  <a:schemeClr val="lt1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0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g283e8397a61_0_936"/>
          <p:cNvSpPr txBox="1"/>
          <p:nvPr>
            <p:ph idx="4" type="body"/>
          </p:nvPr>
        </p:nvSpPr>
        <p:spPr>
          <a:xfrm>
            <a:off x="10058400" y="1696000"/>
            <a:ext cx="4343400" cy="3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  <a:defRPr b="0" sz="22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Noto Sans Symbols"/>
              <a:buChar char="▪"/>
              <a:defRPr sz="1800"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1800"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g283e8397a61_0_936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">
  <p:cSld name="Divi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83e8397a61_0_943"/>
          <p:cNvSpPr txBox="1"/>
          <p:nvPr>
            <p:ph type="ctrTitle"/>
          </p:nvPr>
        </p:nvSpPr>
        <p:spPr>
          <a:xfrm>
            <a:off x="914400" y="987552"/>
            <a:ext cx="12390300" cy="61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g283e8397a61_0_943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with Subtitle">
  <p:cSld name="Divider with Subtitle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g283e8397a61_0_946"/>
          <p:cNvGrpSpPr/>
          <p:nvPr/>
        </p:nvGrpSpPr>
        <p:grpSpPr>
          <a:xfrm rot="10800000">
            <a:off x="1965958" y="228984"/>
            <a:ext cx="12435842" cy="7772027"/>
            <a:chOff x="457198" y="418936"/>
            <a:chExt cx="15544803" cy="9593911"/>
          </a:xfrm>
        </p:grpSpPr>
        <p:sp>
          <p:nvSpPr>
            <p:cNvPr id="39" name="Google Shape;39;g283e8397a61_0_946"/>
            <p:cNvSpPr/>
            <p:nvPr/>
          </p:nvSpPr>
          <p:spPr>
            <a:xfrm>
              <a:off x="457200" y="486177"/>
              <a:ext cx="137100" cy="94704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99"/>
                <a:buFont typeface="Arial"/>
                <a:buNone/>
              </a:pPr>
              <a:r>
                <a:t/>
              </a:r>
              <a:endParaRPr b="0" i="0" sz="1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g283e8397a61_0_946"/>
            <p:cNvSpPr/>
            <p:nvPr/>
          </p:nvSpPr>
          <p:spPr>
            <a:xfrm>
              <a:off x="457198" y="418936"/>
              <a:ext cx="15544800" cy="135300"/>
            </a:xfrm>
            <a:prstGeom prst="rect">
              <a:avLst/>
            </a:prstGeom>
            <a:gradFill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99"/>
                <a:buFont typeface="Arial"/>
                <a:buNone/>
              </a:pPr>
              <a:r>
                <a:t/>
              </a:r>
              <a:endParaRPr b="0" i="0" sz="1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g283e8397a61_0_946"/>
            <p:cNvSpPr/>
            <p:nvPr/>
          </p:nvSpPr>
          <p:spPr>
            <a:xfrm>
              <a:off x="457201" y="9877547"/>
              <a:ext cx="15544800" cy="135300"/>
            </a:xfrm>
            <a:prstGeom prst="rect">
              <a:avLst/>
            </a:prstGeom>
            <a:gradFill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99"/>
                <a:buFont typeface="Arial"/>
                <a:buNone/>
              </a:pPr>
              <a:r>
                <a:t/>
              </a:r>
              <a:endParaRPr b="0" i="0" sz="1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" name="Google Shape;42;g283e8397a61_0_946"/>
          <p:cNvSpPr txBox="1"/>
          <p:nvPr>
            <p:ph type="ctrTitle"/>
          </p:nvPr>
        </p:nvSpPr>
        <p:spPr>
          <a:xfrm>
            <a:off x="4572000" y="987554"/>
            <a:ext cx="8915400" cy="350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g283e8397a61_0_946"/>
          <p:cNvSpPr txBox="1"/>
          <p:nvPr>
            <p:ph idx="1" type="body"/>
          </p:nvPr>
        </p:nvSpPr>
        <p:spPr>
          <a:xfrm>
            <a:off x="4572000" y="4663440"/>
            <a:ext cx="8915400" cy="24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880"/>
              <a:buNone/>
              <a:defRPr b="0" sz="288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44" name="Google Shape;44;g283e8397a61_0_9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228600"/>
            <a:ext cx="3837623" cy="777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69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g283e8397a61_0_9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8600" y="228600"/>
            <a:ext cx="4572001" cy="777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g283e8397a61_0_954"/>
          <p:cNvSpPr/>
          <p:nvPr/>
        </p:nvSpPr>
        <p:spPr>
          <a:xfrm>
            <a:off x="5029200" y="228600"/>
            <a:ext cx="9372600" cy="777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g283e8397a61_0_954"/>
          <p:cNvSpPr/>
          <p:nvPr/>
        </p:nvSpPr>
        <p:spPr>
          <a:xfrm>
            <a:off x="228600" y="228600"/>
            <a:ext cx="4572000" cy="7772400"/>
          </a:xfrm>
          <a:prstGeom prst="rect">
            <a:avLst/>
          </a:prstGeom>
          <a:solidFill>
            <a:schemeClr val="accent3">
              <a:alpha val="8274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39"/>
              <a:buFont typeface="Arial"/>
              <a:buNone/>
            </a:pPr>
            <a:r>
              <a:t/>
            </a:r>
            <a:endParaRPr b="0" i="0" sz="4339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" name="Google Shape;49;g283e8397a61_0_9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685800"/>
            <a:ext cx="1531088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g283e8397a61_0_954"/>
          <p:cNvSpPr txBox="1"/>
          <p:nvPr>
            <p:ph type="title"/>
          </p:nvPr>
        </p:nvSpPr>
        <p:spPr>
          <a:xfrm>
            <a:off x="5486399" y="651934"/>
            <a:ext cx="8458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g283e8397a61_0_954"/>
          <p:cNvSpPr txBox="1"/>
          <p:nvPr>
            <p:ph idx="1" type="body"/>
          </p:nvPr>
        </p:nvSpPr>
        <p:spPr>
          <a:xfrm>
            <a:off x="5480739" y="2395538"/>
            <a:ext cx="8458200" cy="51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2pPr>
            <a:lvl3pPr indent="-4191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▪"/>
              <a:defRPr sz="3000"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g283e8397a61_0_954"/>
          <p:cNvSpPr txBox="1"/>
          <p:nvPr>
            <p:ph idx="2" type="body"/>
          </p:nvPr>
        </p:nvSpPr>
        <p:spPr>
          <a:xfrm>
            <a:off x="3429000" y="2395728"/>
            <a:ext cx="914400" cy="51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indent="-228600" lvl="1" marL="914400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4"/>
                </a:solidFill>
              </a:defRPr>
            </a:lvl2pPr>
            <a:lvl3pPr indent="-368300" lvl="2" marL="13716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▪"/>
              <a:defRPr sz="2200">
                <a:solidFill>
                  <a:schemeClr val="accent4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2-Line Title">
  <p:cSld name="1_2-Line 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83e8397a61_0_966"/>
          <p:cNvSpPr txBox="1"/>
          <p:nvPr>
            <p:ph type="title"/>
          </p:nvPr>
        </p:nvSpPr>
        <p:spPr>
          <a:xfrm>
            <a:off x="228600" y="640081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g283e8397a61_0_966"/>
          <p:cNvSpPr txBox="1"/>
          <p:nvPr>
            <p:ph idx="1" type="body"/>
          </p:nvPr>
        </p:nvSpPr>
        <p:spPr>
          <a:xfrm>
            <a:off x="228600" y="1736726"/>
            <a:ext cx="14173200" cy="6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g283e8397a61_0_966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09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2-Line Title + Subtitle">
  <p:cSld name="1_2-Line Title + Sub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3e8397a61_0_970"/>
          <p:cNvSpPr txBox="1"/>
          <p:nvPr>
            <p:ph type="title"/>
          </p:nvPr>
        </p:nvSpPr>
        <p:spPr>
          <a:xfrm>
            <a:off x="228600" y="640081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283e8397a61_0_970"/>
          <p:cNvSpPr txBox="1"/>
          <p:nvPr>
            <p:ph idx="1" type="body"/>
          </p:nvPr>
        </p:nvSpPr>
        <p:spPr>
          <a:xfrm>
            <a:off x="228600" y="1600201"/>
            <a:ext cx="14173200" cy="6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200"/>
              <a:buNone/>
              <a:defRPr sz="2200"/>
            </a:lvl1pPr>
            <a:lvl2pPr indent="-228600" lvl="1" marL="914400" algn="l">
              <a:lnSpc>
                <a:spcPct val="100000"/>
              </a:lnSpc>
              <a:spcBef>
                <a:spcPts val="2489"/>
              </a:spcBef>
              <a:spcAft>
                <a:spcPts val="0"/>
              </a:spcAft>
              <a:buSzPts val="2200"/>
              <a:buNone/>
              <a:defRPr b="1">
                <a:solidFill>
                  <a:schemeClr val="accen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dk1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▪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g283e8397a61_0_970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38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1-Line Title">
  <p:cSld name="1_1-Line Title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83e8397a61_0_974"/>
          <p:cNvSpPr txBox="1"/>
          <p:nvPr>
            <p:ph type="title"/>
          </p:nvPr>
        </p:nvSpPr>
        <p:spPr>
          <a:xfrm>
            <a:off x="228600" y="640080"/>
            <a:ext cx="14173200" cy="5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g283e8397a61_0_974"/>
          <p:cNvSpPr txBox="1"/>
          <p:nvPr>
            <p:ph idx="1" type="body"/>
          </p:nvPr>
        </p:nvSpPr>
        <p:spPr>
          <a:xfrm>
            <a:off x="228600" y="1371600"/>
            <a:ext cx="14173200" cy="66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g283e8397a61_0_974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86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1-Line Title + Subtitle">
  <p:cSld name="1_1-Line Title + Sub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83e8397a61_0_978"/>
          <p:cNvSpPr txBox="1"/>
          <p:nvPr>
            <p:ph type="title"/>
          </p:nvPr>
        </p:nvSpPr>
        <p:spPr>
          <a:xfrm>
            <a:off x="228600" y="640080"/>
            <a:ext cx="14173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g283e8397a61_0_978"/>
          <p:cNvSpPr txBox="1"/>
          <p:nvPr>
            <p:ph idx="1" type="body"/>
          </p:nvPr>
        </p:nvSpPr>
        <p:spPr>
          <a:xfrm>
            <a:off x="228600" y="1143001"/>
            <a:ext cx="141732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200"/>
              <a:buNone/>
              <a:defRPr sz="2200"/>
            </a:lvl1pPr>
            <a:lvl2pPr indent="-228600" lvl="1" marL="914400" algn="l">
              <a:lnSpc>
                <a:spcPct val="100000"/>
              </a:lnSpc>
              <a:spcBef>
                <a:spcPts val="2489"/>
              </a:spcBef>
              <a:spcAft>
                <a:spcPts val="0"/>
              </a:spcAft>
              <a:buSzPts val="2200"/>
              <a:buNone/>
              <a:defRPr b="1">
                <a:solidFill>
                  <a:schemeClr val="accen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dk1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▪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g283e8397a61_0_978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09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No Text">
  <p:cSld name="1_No 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83e8397a61_0_982"/>
          <p:cNvSpPr txBox="1"/>
          <p:nvPr>
            <p:ph type="title"/>
          </p:nvPr>
        </p:nvSpPr>
        <p:spPr>
          <a:xfrm>
            <a:off x="228600" y="640081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g283e8397a61_0_982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09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2-Column">
  <p:cSld name="1_2-Column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83e8397a61_0_985"/>
          <p:cNvSpPr txBox="1"/>
          <p:nvPr>
            <p:ph type="title"/>
          </p:nvPr>
        </p:nvSpPr>
        <p:spPr>
          <a:xfrm>
            <a:off x="228600" y="640081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g283e8397a61_0_985"/>
          <p:cNvSpPr txBox="1"/>
          <p:nvPr>
            <p:ph idx="1" type="body"/>
          </p:nvPr>
        </p:nvSpPr>
        <p:spPr>
          <a:xfrm>
            <a:off x="228602" y="1920242"/>
            <a:ext cx="6972300" cy="60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g283e8397a61_0_985"/>
          <p:cNvSpPr txBox="1"/>
          <p:nvPr>
            <p:ph idx="2" type="body"/>
          </p:nvPr>
        </p:nvSpPr>
        <p:spPr>
          <a:xfrm>
            <a:off x="7429502" y="1920242"/>
            <a:ext cx="6972300" cy="60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g283e8397a61_0_985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21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ase Study">
  <p:cSld name="1_Case Stu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83e8397a61_0_990"/>
          <p:cNvSpPr txBox="1"/>
          <p:nvPr>
            <p:ph type="title"/>
          </p:nvPr>
        </p:nvSpPr>
        <p:spPr>
          <a:xfrm>
            <a:off x="228600" y="640081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g283e8397a61_0_990"/>
          <p:cNvSpPr/>
          <p:nvPr>
            <p:ph idx="2" type="pic"/>
          </p:nvPr>
        </p:nvSpPr>
        <p:spPr>
          <a:xfrm>
            <a:off x="0" y="5486400"/>
            <a:ext cx="146304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g283e8397a61_0_990"/>
          <p:cNvSpPr txBox="1"/>
          <p:nvPr>
            <p:ph idx="1" type="body"/>
          </p:nvPr>
        </p:nvSpPr>
        <p:spPr>
          <a:xfrm>
            <a:off x="5143500" y="1696001"/>
            <a:ext cx="4343400" cy="3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  <a:defRPr b="0" sz="22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Noto Sans Symbols"/>
              <a:buChar char="▪"/>
              <a:defRPr sz="1800"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1800"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g283e8397a61_0_990"/>
          <p:cNvSpPr txBox="1"/>
          <p:nvPr>
            <p:ph idx="3" type="body"/>
          </p:nvPr>
        </p:nvSpPr>
        <p:spPr>
          <a:xfrm>
            <a:off x="228599" y="1750424"/>
            <a:ext cx="4343400" cy="1826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200" lIns="457200" spcFirstLastPara="1" rIns="457200" wrap="square" tIns="4572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Arial"/>
              <a:buChar char="•"/>
              <a:defRPr sz="180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Arial"/>
              <a:buChar char="•"/>
              <a:defRPr sz="1800">
                <a:solidFill>
                  <a:schemeClr val="lt1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0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g283e8397a61_0_990"/>
          <p:cNvSpPr txBox="1"/>
          <p:nvPr>
            <p:ph idx="4" type="body"/>
          </p:nvPr>
        </p:nvSpPr>
        <p:spPr>
          <a:xfrm>
            <a:off x="10058400" y="1696001"/>
            <a:ext cx="4343400" cy="3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  <a:defRPr b="0" sz="22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Noto Sans Symbols"/>
              <a:buChar char="▪"/>
              <a:defRPr sz="1800"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1800"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g283e8397a61_0_990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">
  <p:cSld name="1_Divider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83e8397a61_0_997"/>
          <p:cNvSpPr txBox="1"/>
          <p:nvPr>
            <p:ph type="ctrTitle"/>
          </p:nvPr>
        </p:nvSpPr>
        <p:spPr>
          <a:xfrm>
            <a:off x="1096963" y="987552"/>
            <a:ext cx="12390300" cy="61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g283e8397a61_0_997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69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with Subtitle">
  <p:cSld name="1_Divider with Subtitle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g283e8397a61_0_1000"/>
          <p:cNvGrpSpPr/>
          <p:nvPr/>
        </p:nvGrpSpPr>
        <p:grpSpPr>
          <a:xfrm rot="10800000">
            <a:off x="1965958" y="228984"/>
            <a:ext cx="12435842" cy="7772027"/>
            <a:chOff x="457198" y="418936"/>
            <a:chExt cx="15544803" cy="9593911"/>
          </a:xfrm>
        </p:grpSpPr>
        <p:sp>
          <p:nvSpPr>
            <p:cNvPr id="89" name="Google Shape;89;g283e8397a61_0_1000"/>
            <p:cNvSpPr/>
            <p:nvPr/>
          </p:nvSpPr>
          <p:spPr>
            <a:xfrm>
              <a:off x="457200" y="486177"/>
              <a:ext cx="137100" cy="94704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99"/>
                <a:buFont typeface="Arial"/>
                <a:buNone/>
              </a:pPr>
              <a:r>
                <a:t/>
              </a:r>
              <a:endParaRPr b="0" i="0" sz="1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g283e8397a61_0_1000"/>
            <p:cNvSpPr/>
            <p:nvPr/>
          </p:nvSpPr>
          <p:spPr>
            <a:xfrm>
              <a:off x="457198" y="418936"/>
              <a:ext cx="15544800" cy="135300"/>
            </a:xfrm>
            <a:prstGeom prst="rect">
              <a:avLst/>
            </a:prstGeom>
            <a:gradFill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99"/>
                <a:buFont typeface="Arial"/>
                <a:buNone/>
              </a:pPr>
              <a:r>
                <a:t/>
              </a:r>
              <a:endParaRPr b="0" i="0" sz="1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g283e8397a61_0_1000"/>
            <p:cNvSpPr/>
            <p:nvPr/>
          </p:nvSpPr>
          <p:spPr>
            <a:xfrm>
              <a:off x="457201" y="9877547"/>
              <a:ext cx="15544800" cy="135300"/>
            </a:xfrm>
            <a:prstGeom prst="rect">
              <a:avLst/>
            </a:prstGeom>
            <a:gradFill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99"/>
                <a:buFont typeface="Arial"/>
                <a:buNone/>
              </a:pPr>
              <a:r>
                <a:t/>
              </a:r>
              <a:endParaRPr b="0" i="0" sz="1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" name="Google Shape;92;g283e8397a61_0_1000"/>
          <p:cNvSpPr txBox="1"/>
          <p:nvPr>
            <p:ph type="ctrTitle"/>
          </p:nvPr>
        </p:nvSpPr>
        <p:spPr>
          <a:xfrm>
            <a:off x="4572000" y="987555"/>
            <a:ext cx="8915400" cy="350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g283e8397a61_0_1000"/>
          <p:cNvSpPr txBox="1"/>
          <p:nvPr>
            <p:ph idx="1" type="body"/>
          </p:nvPr>
        </p:nvSpPr>
        <p:spPr>
          <a:xfrm>
            <a:off x="4572000" y="4663440"/>
            <a:ext cx="8915400" cy="24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880"/>
              <a:buNone/>
              <a:defRPr b="0" sz="288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94" name="Google Shape;94;g283e8397a61_0_1000"/>
          <p:cNvPicPr preferRelativeResize="0"/>
          <p:nvPr/>
        </p:nvPicPr>
        <p:blipFill rotWithShape="1">
          <a:blip r:embed="rId2">
            <a:alphaModFix/>
          </a:blip>
          <a:srcRect b="0" l="0" r="50544" t="0"/>
          <a:stretch/>
        </p:blipFill>
        <p:spPr>
          <a:xfrm flipH="1">
            <a:off x="4" y="228600"/>
            <a:ext cx="3837621" cy="777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69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genda">
  <p:cSld name="1_Agenda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283e8397a61_0_1008"/>
          <p:cNvPicPr preferRelativeResize="0"/>
          <p:nvPr/>
        </p:nvPicPr>
        <p:blipFill rotWithShape="1">
          <a:blip r:embed="rId2">
            <a:alphaModFix/>
          </a:blip>
          <a:srcRect b="436" l="24689" r="36442" t="446"/>
          <a:stretch/>
        </p:blipFill>
        <p:spPr>
          <a:xfrm>
            <a:off x="228600" y="228600"/>
            <a:ext cx="4572000" cy="777239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g283e8397a61_0_1008"/>
          <p:cNvSpPr/>
          <p:nvPr/>
        </p:nvSpPr>
        <p:spPr>
          <a:xfrm>
            <a:off x="5029200" y="228600"/>
            <a:ext cx="9372600" cy="777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283e8397a61_0_1008"/>
          <p:cNvSpPr/>
          <p:nvPr/>
        </p:nvSpPr>
        <p:spPr>
          <a:xfrm>
            <a:off x="228600" y="228600"/>
            <a:ext cx="4572000" cy="7772400"/>
          </a:xfrm>
          <a:prstGeom prst="rect">
            <a:avLst/>
          </a:prstGeom>
          <a:solidFill>
            <a:schemeClr val="accent3">
              <a:alpha val="8274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39"/>
              <a:buFont typeface="Arial"/>
              <a:buNone/>
            </a:pPr>
            <a:r>
              <a:t/>
            </a:r>
            <a:endParaRPr b="0" i="0" sz="4339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g283e8397a61_0_10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1" y="685800"/>
            <a:ext cx="1531088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283e8397a61_0_1008"/>
          <p:cNvSpPr txBox="1"/>
          <p:nvPr>
            <p:ph type="title"/>
          </p:nvPr>
        </p:nvSpPr>
        <p:spPr>
          <a:xfrm>
            <a:off x="5486399" y="651934"/>
            <a:ext cx="8458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283e8397a61_0_1008"/>
          <p:cNvSpPr txBox="1"/>
          <p:nvPr>
            <p:ph idx="1" type="body"/>
          </p:nvPr>
        </p:nvSpPr>
        <p:spPr>
          <a:xfrm>
            <a:off x="5480740" y="2395538"/>
            <a:ext cx="8458200" cy="51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2pPr>
            <a:lvl3pPr indent="-4191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▪"/>
              <a:defRPr sz="3000"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g283e8397a61_0_1008"/>
          <p:cNvSpPr txBox="1"/>
          <p:nvPr>
            <p:ph idx="2" type="body"/>
          </p:nvPr>
        </p:nvSpPr>
        <p:spPr>
          <a:xfrm>
            <a:off x="3429000" y="2395728"/>
            <a:ext cx="914400" cy="51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indent="-228600" lvl="1" marL="914400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4"/>
                </a:solidFill>
              </a:defRPr>
            </a:lvl2pPr>
            <a:lvl3pPr indent="-368300" lvl="2" marL="13716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▪"/>
              <a:defRPr sz="2200">
                <a:solidFill>
                  <a:schemeClr val="accent4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83e8397a61_0_1016"/>
          <p:cNvSpPr txBox="1"/>
          <p:nvPr>
            <p:ph idx="11" type="ftr"/>
          </p:nvPr>
        </p:nvSpPr>
        <p:spPr>
          <a:xfrm>
            <a:off x="7726682" y="7777956"/>
            <a:ext cx="6240900" cy="2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83e8397a61_0_1016"/>
          <p:cNvSpPr txBox="1"/>
          <p:nvPr>
            <p:ph idx="12" type="sldNum"/>
          </p:nvPr>
        </p:nvSpPr>
        <p:spPr>
          <a:xfrm>
            <a:off x="13967462" y="7777957"/>
            <a:ext cx="434400" cy="2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2_Title Slide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3e8397a61_0_1019"/>
          <p:cNvSpPr txBox="1"/>
          <p:nvPr>
            <p:ph type="ctrTitle"/>
          </p:nvPr>
        </p:nvSpPr>
        <p:spPr>
          <a:xfrm>
            <a:off x="914400" y="987554"/>
            <a:ext cx="9140100" cy="350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Font typeface="Arial"/>
              <a:buNone/>
              <a:defRPr sz="9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8" name="Google Shape;108;g283e8397a61_0_1019"/>
          <p:cNvGrpSpPr/>
          <p:nvPr/>
        </p:nvGrpSpPr>
        <p:grpSpPr>
          <a:xfrm>
            <a:off x="228600" y="228589"/>
            <a:ext cx="12435842" cy="7772027"/>
            <a:chOff x="457198" y="418936"/>
            <a:chExt cx="15544803" cy="9593911"/>
          </a:xfrm>
        </p:grpSpPr>
        <p:sp>
          <p:nvSpPr>
            <p:cNvPr id="109" name="Google Shape;109;g283e8397a61_0_1019"/>
            <p:cNvSpPr/>
            <p:nvPr/>
          </p:nvSpPr>
          <p:spPr>
            <a:xfrm>
              <a:off x="457200" y="486177"/>
              <a:ext cx="137100" cy="94704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99"/>
                <a:buFont typeface="Arial"/>
                <a:buNone/>
              </a:pPr>
              <a:r>
                <a:t/>
              </a:r>
              <a:endParaRPr b="0" i="0" sz="1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g283e8397a61_0_1019"/>
            <p:cNvSpPr/>
            <p:nvPr/>
          </p:nvSpPr>
          <p:spPr>
            <a:xfrm>
              <a:off x="457198" y="418936"/>
              <a:ext cx="15544800" cy="135300"/>
            </a:xfrm>
            <a:prstGeom prst="rect">
              <a:avLst/>
            </a:prstGeom>
            <a:gradFill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99"/>
                <a:buFont typeface="Arial"/>
                <a:buNone/>
              </a:pPr>
              <a:r>
                <a:t/>
              </a:r>
              <a:endParaRPr b="0" i="0" sz="1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g283e8397a61_0_1019"/>
            <p:cNvSpPr/>
            <p:nvPr/>
          </p:nvSpPr>
          <p:spPr>
            <a:xfrm>
              <a:off x="457201" y="9877547"/>
              <a:ext cx="15544800" cy="135300"/>
            </a:xfrm>
            <a:prstGeom prst="rect">
              <a:avLst/>
            </a:prstGeom>
            <a:gradFill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2900" lIns="52900" spcFirstLastPara="1" rIns="52900" wrap="square" tIns="52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99"/>
                <a:buFont typeface="Arial"/>
                <a:buNone/>
              </a:pPr>
              <a:r>
                <a:t/>
              </a:r>
              <a:endParaRPr b="0" i="0" sz="1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" name="Google Shape;112;g283e8397a61_0_1019"/>
          <p:cNvSpPr txBox="1"/>
          <p:nvPr>
            <p:ph idx="1" type="body"/>
          </p:nvPr>
        </p:nvSpPr>
        <p:spPr>
          <a:xfrm>
            <a:off x="914400" y="4663440"/>
            <a:ext cx="9140100" cy="24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0" sz="3600"/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3" name="Google Shape;113;g283e8397a61_0_10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92777" y="228600"/>
            <a:ext cx="3837623" cy="777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6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Line Title">
  <p:cSld name="2_2-Line Title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3e8397a61_0_1027"/>
          <p:cNvSpPr txBox="1"/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" name="Google Shape;116;g283e8397a61_0_1027"/>
          <p:cNvSpPr txBox="1"/>
          <p:nvPr>
            <p:ph idx="1" type="body"/>
          </p:nvPr>
        </p:nvSpPr>
        <p:spPr>
          <a:xfrm>
            <a:off x="228600" y="1736729"/>
            <a:ext cx="14173200" cy="6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2560"/>
              </a:spcBef>
              <a:spcAft>
                <a:spcPts val="256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17" name="Google Shape;117;g283e8397a61_0_1027"/>
          <p:cNvSpPr/>
          <p:nvPr/>
        </p:nvSpPr>
        <p:spPr>
          <a:xfrm>
            <a:off x="0" y="1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73100" lIns="146275" spcFirstLastPara="1" rIns="146275" wrap="square" tIns="73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09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white background">
  <p:cSld name="Title and body white background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83e8397a61_0_1031"/>
          <p:cNvSpPr txBox="1"/>
          <p:nvPr>
            <p:ph type="title"/>
          </p:nvPr>
        </p:nvSpPr>
        <p:spPr>
          <a:xfrm>
            <a:off x="577892" y="401386"/>
            <a:ext cx="136329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1" sz="384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" name="Google Shape;120;g283e8397a61_0_1031"/>
          <p:cNvSpPr txBox="1"/>
          <p:nvPr>
            <p:ph idx="12" type="sldNum"/>
          </p:nvPr>
        </p:nvSpPr>
        <p:spPr>
          <a:xfrm>
            <a:off x="13332935" y="7599828"/>
            <a:ext cx="8778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960" u="none" cap="none" strike="noStrike">
                <a:solidFill>
                  <a:srgbClr val="165FF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960" u="none" cap="none" strike="noStrike">
                <a:solidFill>
                  <a:srgbClr val="165FF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960" u="none" cap="none" strike="noStrike">
                <a:solidFill>
                  <a:srgbClr val="165FF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960" u="none" cap="none" strike="noStrike">
                <a:solidFill>
                  <a:srgbClr val="165FF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960" u="none" cap="none" strike="noStrike">
                <a:solidFill>
                  <a:srgbClr val="165FF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960" u="none" cap="none" strike="noStrike">
                <a:solidFill>
                  <a:srgbClr val="165FF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960" u="none" cap="none" strike="noStrike">
                <a:solidFill>
                  <a:srgbClr val="165FF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960" u="none" cap="none" strike="noStrike">
                <a:solidFill>
                  <a:srgbClr val="165FF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960" u="none" cap="none" strike="noStrike">
                <a:solidFill>
                  <a:srgbClr val="165F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5443">
          <p15:clr>
            <a:srgbClr val="FA7B17"/>
          </p15:clr>
        </p15:guide>
        <p15:guide id="2" orient="horz" pos="3081">
          <p15:clr>
            <a:srgbClr val="FA7B17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Line Title">
  <p:cSld name="2_2-Line Title 2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83e8397a61_0_1034"/>
          <p:cNvSpPr txBox="1"/>
          <p:nvPr>
            <p:ph type="title"/>
          </p:nvPr>
        </p:nvSpPr>
        <p:spPr>
          <a:xfrm>
            <a:off x="228600" y="640080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283e8397a61_0_1034"/>
          <p:cNvSpPr txBox="1"/>
          <p:nvPr>
            <p:ph idx="1" type="body"/>
          </p:nvPr>
        </p:nvSpPr>
        <p:spPr>
          <a:xfrm>
            <a:off x="228600" y="1736725"/>
            <a:ext cx="14173200" cy="6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g283e8397a61_0_1034"/>
          <p:cNvSpPr/>
          <p:nvPr/>
        </p:nvSpPr>
        <p:spPr>
          <a:xfrm>
            <a:off x="0" y="0"/>
            <a:ext cx="14630400" cy="1371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6"/>
              <a:buFont typeface="Arial"/>
              <a:buNone/>
            </a:pPr>
            <a:r>
              <a:t/>
            </a:r>
            <a:endParaRPr b="0" i="0" sz="361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09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 Text">
  <p:cSld name="No Tex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83e8397a61_0_1269"/>
          <p:cNvSpPr txBox="1"/>
          <p:nvPr>
            <p:ph type="title"/>
          </p:nvPr>
        </p:nvSpPr>
        <p:spPr>
          <a:xfrm>
            <a:off x="228600" y="640082"/>
            <a:ext cx="141735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83e8397a61_0_1269"/>
          <p:cNvSpPr/>
          <p:nvPr/>
        </p:nvSpPr>
        <p:spPr>
          <a:xfrm>
            <a:off x="0" y="0"/>
            <a:ext cx="14630400" cy="1374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09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 Text 1">
  <p:cSld name="1_No 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83e8397a61_0_1306"/>
          <p:cNvSpPr txBox="1"/>
          <p:nvPr>
            <p:ph type="title"/>
          </p:nvPr>
        </p:nvSpPr>
        <p:spPr>
          <a:xfrm>
            <a:off x="228600" y="640080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68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 Text 1 1">
  <p:cSld name="No Text 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c09c7779d4_0_75"/>
          <p:cNvSpPr txBox="1"/>
          <p:nvPr>
            <p:ph type="title"/>
          </p:nvPr>
        </p:nvSpPr>
        <p:spPr>
          <a:xfrm>
            <a:off x="228600" y="640080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68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-Line Title">
  <p:cSld name="1-Line Title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83e8397a61_0_1261"/>
          <p:cNvSpPr txBox="1"/>
          <p:nvPr>
            <p:ph type="title"/>
          </p:nvPr>
        </p:nvSpPr>
        <p:spPr>
          <a:xfrm>
            <a:off x="228600" y="640080"/>
            <a:ext cx="14173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83e8397a61_0_1261"/>
          <p:cNvSpPr txBox="1"/>
          <p:nvPr>
            <p:ph idx="1" type="body"/>
          </p:nvPr>
        </p:nvSpPr>
        <p:spPr>
          <a:xfrm>
            <a:off x="228600" y="1371600"/>
            <a:ext cx="14173500" cy="66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g283e8397a61_0_1261"/>
          <p:cNvSpPr/>
          <p:nvPr/>
        </p:nvSpPr>
        <p:spPr>
          <a:xfrm>
            <a:off x="0" y="0"/>
            <a:ext cx="14630400" cy="1374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86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3e8397a61_0_1249"/>
          <p:cNvSpPr txBox="1"/>
          <p:nvPr>
            <p:ph type="ctrTitle"/>
          </p:nvPr>
        </p:nvSpPr>
        <p:spPr>
          <a:xfrm>
            <a:off x="914400" y="987555"/>
            <a:ext cx="9140100" cy="3506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g283e8397a61_0_1249"/>
          <p:cNvSpPr txBox="1"/>
          <p:nvPr>
            <p:ph idx="1" type="body"/>
          </p:nvPr>
        </p:nvSpPr>
        <p:spPr>
          <a:xfrm>
            <a:off x="914400" y="4663440"/>
            <a:ext cx="9140100" cy="24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700"/>
              <a:buNone/>
              <a:defRPr b="0" sz="37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g283e8397a61_0_1249"/>
          <p:cNvSpPr/>
          <p:nvPr/>
        </p:nvSpPr>
        <p:spPr>
          <a:xfrm>
            <a:off x="0" y="0"/>
            <a:ext cx="14630400" cy="1374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Column">
  <p:cSld name="2-Column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83e8397a61_0_1272"/>
          <p:cNvSpPr txBox="1"/>
          <p:nvPr>
            <p:ph type="title"/>
          </p:nvPr>
        </p:nvSpPr>
        <p:spPr>
          <a:xfrm>
            <a:off x="228600" y="640082"/>
            <a:ext cx="141735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283e8397a61_0_1272"/>
          <p:cNvSpPr txBox="1"/>
          <p:nvPr>
            <p:ph idx="1" type="body"/>
          </p:nvPr>
        </p:nvSpPr>
        <p:spPr>
          <a:xfrm>
            <a:off x="228602" y="1920242"/>
            <a:ext cx="6972600" cy="60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g283e8397a61_0_1272"/>
          <p:cNvSpPr txBox="1"/>
          <p:nvPr>
            <p:ph idx="2" type="body"/>
          </p:nvPr>
        </p:nvSpPr>
        <p:spPr>
          <a:xfrm>
            <a:off x="7429502" y="1920242"/>
            <a:ext cx="6972600" cy="60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g283e8397a61_0_1272"/>
          <p:cNvSpPr/>
          <p:nvPr/>
        </p:nvSpPr>
        <p:spPr>
          <a:xfrm>
            <a:off x="0" y="0"/>
            <a:ext cx="14630400" cy="1374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21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cb5a116447_1_105"/>
          <p:cNvSpPr txBox="1"/>
          <p:nvPr>
            <p:ph type="ctrTitle"/>
          </p:nvPr>
        </p:nvSpPr>
        <p:spPr>
          <a:xfrm>
            <a:off x="498733" y="1191320"/>
            <a:ext cx="13632900" cy="3284400"/>
          </a:xfrm>
          <a:prstGeom prst="rect">
            <a:avLst/>
          </a:prstGeom>
          <a:noFill/>
          <a:ln>
            <a:noFill/>
          </a:ln>
        </p:spPr>
        <p:txBody>
          <a:bodyPr anchorCtr="0" anchor="b" bIns="109700" lIns="109700" spcFirstLastPara="1" rIns="109700" wrap="square" tIns="109700">
            <a:norm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Font typeface="NTR"/>
              <a:buNone/>
              <a:defRPr sz="8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8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8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8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8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8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8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8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8300"/>
            </a:lvl9pPr>
          </a:lstStyle>
          <a:p/>
        </p:txBody>
      </p:sp>
      <p:sp>
        <p:nvSpPr>
          <p:cNvPr id="152" name="Google Shape;152;g2cb5a116447_1_105"/>
          <p:cNvSpPr txBox="1"/>
          <p:nvPr>
            <p:ph idx="1" type="subTitle"/>
          </p:nvPr>
        </p:nvSpPr>
        <p:spPr>
          <a:xfrm>
            <a:off x="498720" y="4534600"/>
            <a:ext cx="13632900" cy="12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9700" lIns="109700" spcFirstLastPara="1" rIns="109700" wrap="square" tIns="109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4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4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4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4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4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4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4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4500"/>
            </a:lvl9pPr>
          </a:lstStyle>
          <a:p/>
        </p:txBody>
      </p:sp>
      <p:sp>
        <p:nvSpPr>
          <p:cNvPr id="153" name="Google Shape;153;g2cb5a116447_1_105"/>
          <p:cNvSpPr txBox="1"/>
          <p:nvPr>
            <p:ph idx="12" type="sldNum"/>
          </p:nvPr>
        </p:nvSpPr>
        <p:spPr>
          <a:xfrm>
            <a:off x="13555933" y="7461148"/>
            <a:ext cx="8781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TR"/>
              <a:buNone/>
              <a:defRPr b="0" i="0" sz="1200" u="none" cap="none" strike="noStrike">
                <a:solidFill>
                  <a:schemeClr val="dk1"/>
                </a:solidFill>
                <a:latin typeface="NTR"/>
                <a:ea typeface="NTR"/>
                <a:cs typeface="NTR"/>
                <a:sym typeface="NTR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TR"/>
              <a:buNone/>
              <a:defRPr b="0" i="0" sz="1200" u="none" cap="none" strike="noStrike">
                <a:solidFill>
                  <a:schemeClr val="dk1"/>
                </a:solidFill>
                <a:latin typeface="NTR"/>
                <a:ea typeface="NTR"/>
                <a:cs typeface="NTR"/>
                <a:sym typeface="NTR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TR"/>
              <a:buNone/>
              <a:defRPr b="0" i="0" sz="1200" u="none" cap="none" strike="noStrike">
                <a:solidFill>
                  <a:schemeClr val="dk1"/>
                </a:solidFill>
                <a:latin typeface="NTR"/>
                <a:ea typeface="NTR"/>
                <a:cs typeface="NTR"/>
                <a:sym typeface="NTR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TR"/>
              <a:buNone/>
              <a:defRPr b="0" i="0" sz="1200" u="none" cap="none" strike="noStrike">
                <a:solidFill>
                  <a:schemeClr val="dk1"/>
                </a:solidFill>
                <a:latin typeface="NTR"/>
                <a:ea typeface="NTR"/>
                <a:cs typeface="NTR"/>
                <a:sym typeface="NTR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TR"/>
              <a:buNone/>
              <a:defRPr b="0" i="0" sz="1200" u="none" cap="none" strike="noStrike">
                <a:solidFill>
                  <a:schemeClr val="dk1"/>
                </a:solidFill>
                <a:latin typeface="NTR"/>
                <a:ea typeface="NTR"/>
                <a:cs typeface="NTR"/>
                <a:sym typeface="NTR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TR"/>
              <a:buNone/>
              <a:defRPr b="0" i="0" sz="1200" u="none" cap="none" strike="noStrike">
                <a:solidFill>
                  <a:schemeClr val="dk1"/>
                </a:solidFill>
                <a:latin typeface="NTR"/>
                <a:ea typeface="NTR"/>
                <a:cs typeface="NTR"/>
                <a:sym typeface="NTR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TR"/>
              <a:buNone/>
              <a:defRPr b="0" i="0" sz="1200" u="none" cap="none" strike="noStrike">
                <a:solidFill>
                  <a:schemeClr val="dk1"/>
                </a:solidFill>
                <a:latin typeface="NTR"/>
                <a:ea typeface="NTR"/>
                <a:cs typeface="NTR"/>
                <a:sym typeface="NTR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TR"/>
              <a:buNone/>
              <a:defRPr b="0" i="0" sz="1200" u="none" cap="none" strike="noStrike">
                <a:solidFill>
                  <a:schemeClr val="dk1"/>
                </a:solidFill>
                <a:latin typeface="NTR"/>
                <a:ea typeface="NTR"/>
                <a:cs typeface="NTR"/>
                <a:sym typeface="NTR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TR"/>
              <a:buNone/>
              <a:defRPr b="0" i="0" sz="1200" u="none" cap="none" strike="noStrike">
                <a:solidFill>
                  <a:schemeClr val="dk1"/>
                </a:solidFill>
                <a:latin typeface="NTR"/>
                <a:ea typeface="NTR"/>
                <a:cs typeface="NTR"/>
                <a:sym typeface="NT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Line Title">
  <p:cSld name="2-Line Title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83e8397a61_0_1253"/>
          <p:cNvSpPr txBox="1"/>
          <p:nvPr>
            <p:ph type="title"/>
          </p:nvPr>
        </p:nvSpPr>
        <p:spPr>
          <a:xfrm>
            <a:off x="228600" y="640082"/>
            <a:ext cx="141735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g283e8397a61_0_1253"/>
          <p:cNvSpPr txBox="1"/>
          <p:nvPr>
            <p:ph idx="1" type="body"/>
          </p:nvPr>
        </p:nvSpPr>
        <p:spPr>
          <a:xfrm>
            <a:off x="228600" y="1736726"/>
            <a:ext cx="14173500" cy="62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g283e8397a61_0_1253"/>
          <p:cNvSpPr/>
          <p:nvPr/>
        </p:nvSpPr>
        <p:spPr>
          <a:xfrm>
            <a:off x="0" y="0"/>
            <a:ext cx="14630400" cy="1374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09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Line Title + Subtitle" type="obj">
  <p:cSld name="OBJEC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83e8397a61_0_1257"/>
          <p:cNvSpPr txBox="1"/>
          <p:nvPr>
            <p:ph type="title"/>
          </p:nvPr>
        </p:nvSpPr>
        <p:spPr>
          <a:xfrm>
            <a:off x="228600" y="640082"/>
            <a:ext cx="141735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g283e8397a61_0_1257"/>
          <p:cNvSpPr txBox="1"/>
          <p:nvPr>
            <p:ph idx="1" type="body"/>
          </p:nvPr>
        </p:nvSpPr>
        <p:spPr>
          <a:xfrm>
            <a:off x="228600" y="1600202"/>
            <a:ext cx="14173500" cy="6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200"/>
              <a:buNone/>
              <a:defRPr sz="2200"/>
            </a:lvl1pPr>
            <a:lvl2pPr indent="-228600" lvl="1" marL="91440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SzPts val="2200"/>
              <a:buNone/>
              <a:defRPr b="1">
                <a:solidFill>
                  <a:schemeClr val="accen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dk1"/>
                </a:solidFill>
              </a:defRPr>
            </a:lvl3pPr>
            <a:lvl4pPr indent="-36195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00"/>
              <a:buFont typeface="Noto Sans Symbols"/>
              <a:buChar char="▪"/>
              <a:defRPr/>
            </a:lvl4pPr>
            <a:lvl5pPr indent="-36195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g283e8397a61_0_1257"/>
          <p:cNvSpPr/>
          <p:nvPr/>
        </p:nvSpPr>
        <p:spPr>
          <a:xfrm>
            <a:off x="0" y="0"/>
            <a:ext cx="14630400" cy="1374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38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-Line Title + Subtitle">
  <p:cSld name="1-Line Title + Subtitle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83e8397a61_0_1265"/>
          <p:cNvSpPr txBox="1"/>
          <p:nvPr>
            <p:ph type="title"/>
          </p:nvPr>
        </p:nvSpPr>
        <p:spPr>
          <a:xfrm>
            <a:off x="228600" y="640080"/>
            <a:ext cx="14173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g283e8397a61_0_1265"/>
          <p:cNvSpPr txBox="1"/>
          <p:nvPr>
            <p:ph idx="1" type="body"/>
          </p:nvPr>
        </p:nvSpPr>
        <p:spPr>
          <a:xfrm>
            <a:off x="228600" y="1143002"/>
            <a:ext cx="14173500" cy="6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200"/>
              <a:buNone/>
              <a:defRPr sz="2200"/>
            </a:lvl1pPr>
            <a:lvl2pPr indent="-228600" lvl="1" marL="91440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SzPts val="2200"/>
              <a:buNone/>
              <a:defRPr b="1">
                <a:solidFill>
                  <a:schemeClr val="accen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dk1"/>
                </a:solidFill>
              </a:defRPr>
            </a:lvl3pPr>
            <a:lvl4pPr indent="-36195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00"/>
              <a:buFont typeface="Noto Sans Symbols"/>
              <a:buChar char="▪"/>
              <a:defRPr/>
            </a:lvl4pPr>
            <a:lvl5pPr indent="-36195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g283e8397a61_0_1265"/>
          <p:cNvSpPr/>
          <p:nvPr/>
        </p:nvSpPr>
        <p:spPr>
          <a:xfrm>
            <a:off x="0" y="0"/>
            <a:ext cx="14630400" cy="1374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09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e Study">
  <p:cSld name="Case Study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83e8397a61_0_1277"/>
          <p:cNvSpPr txBox="1"/>
          <p:nvPr>
            <p:ph type="title"/>
          </p:nvPr>
        </p:nvSpPr>
        <p:spPr>
          <a:xfrm>
            <a:off x="228600" y="640082"/>
            <a:ext cx="141735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g283e8397a61_0_1277"/>
          <p:cNvSpPr/>
          <p:nvPr>
            <p:ph idx="2" type="pic"/>
          </p:nvPr>
        </p:nvSpPr>
        <p:spPr>
          <a:xfrm>
            <a:off x="0" y="5486400"/>
            <a:ext cx="146304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g283e8397a61_0_1277"/>
          <p:cNvSpPr txBox="1"/>
          <p:nvPr>
            <p:ph idx="1" type="body"/>
          </p:nvPr>
        </p:nvSpPr>
        <p:spPr>
          <a:xfrm>
            <a:off x="5143501" y="1696002"/>
            <a:ext cx="4343400" cy="3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  <a:defRPr b="0" sz="22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▪"/>
              <a:defRPr sz="1800"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 sz="1800"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g283e8397a61_0_1277"/>
          <p:cNvSpPr txBox="1"/>
          <p:nvPr>
            <p:ph idx="3" type="body"/>
          </p:nvPr>
        </p:nvSpPr>
        <p:spPr>
          <a:xfrm>
            <a:off x="228598" y="1750424"/>
            <a:ext cx="4343400" cy="182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200" lIns="457200" spcFirstLastPara="1" rIns="457200" wrap="square" tIns="4572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sz="180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sz="1800">
                <a:solidFill>
                  <a:schemeClr val="lt1"/>
                </a:solidFill>
              </a:defRPr>
            </a:lvl3pPr>
            <a:lvl4pPr indent="-361950" lvl="3" marL="18288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1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g283e8397a61_0_1277"/>
          <p:cNvSpPr txBox="1"/>
          <p:nvPr>
            <p:ph idx="4" type="body"/>
          </p:nvPr>
        </p:nvSpPr>
        <p:spPr>
          <a:xfrm>
            <a:off x="10058400" y="1696002"/>
            <a:ext cx="4343400" cy="3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  <a:defRPr b="0" sz="22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▪"/>
              <a:defRPr sz="1800"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 sz="1800"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 sz="18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g283e8397a61_0_1277"/>
          <p:cNvSpPr/>
          <p:nvPr/>
        </p:nvSpPr>
        <p:spPr>
          <a:xfrm>
            <a:off x="0" y="0"/>
            <a:ext cx="14630400" cy="1374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">
  <p:cSld name="Divider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83e8397a61_0_1284"/>
          <p:cNvSpPr txBox="1"/>
          <p:nvPr>
            <p:ph type="ctrTitle"/>
          </p:nvPr>
        </p:nvSpPr>
        <p:spPr>
          <a:xfrm>
            <a:off x="1096963" y="987552"/>
            <a:ext cx="12390300" cy="61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g283e8397a61_0_1284"/>
          <p:cNvSpPr/>
          <p:nvPr/>
        </p:nvSpPr>
        <p:spPr>
          <a:xfrm>
            <a:off x="0" y="0"/>
            <a:ext cx="14630400" cy="137400"/>
          </a:xfrm>
          <a:prstGeom prst="rect">
            <a:avLst/>
          </a:prstGeom>
          <a:gradFill>
            <a:gsLst>
              <a:gs pos="0">
                <a:schemeClr val="accent4"/>
              </a:gs>
              <a:gs pos="20000">
                <a:schemeClr val="accent4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69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with Subtitle">
  <p:cSld name="Divider with Subtitle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g283e8397a61_0_1287"/>
          <p:cNvGrpSpPr/>
          <p:nvPr/>
        </p:nvGrpSpPr>
        <p:grpSpPr>
          <a:xfrm rot="10800000">
            <a:off x="1965958" y="228984"/>
            <a:ext cx="12435842" cy="7772027"/>
            <a:chOff x="457198" y="418936"/>
            <a:chExt cx="15544803" cy="9593911"/>
          </a:xfrm>
        </p:grpSpPr>
        <p:sp>
          <p:nvSpPr>
            <p:cNvPr id="178" name="Google Shape;178;g283e8397a61_0_1287"/>
            <p:cNvSpPr/>
            <p:nvPr/>
          </p:nvSpPr>
          <p:spPr>
            <a:xfrm>
              <a:off x="457200" y="486177"/>
              <a:ext cx="137100" cy="94704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52925" lIns="52925" spcFirstLastPara="1" rIns="52925" wrap="square" tIns="52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g283e8397a61_0_1287"/>
            <p:cNvSpPr/>
            <p:nvPr/>
          </p:nvSpPr>
          <p:spPr>
            <a:xfrm>
              <a:off x="457198" y="418936"/>
              <a:ext cx="15544800" cy="135300"/>
            </a:xfrm>
            <a:prstGeom prst="rect">
              <a:avLst/>
            </a:prstGeom>
            <a:gradFill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2925" lIns="52925" spcFirstLastPara="1" rIns="52925" wrap="square" tIns="52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g283e8397a61_0_1287"/>
            <p:cNvSpPr/>
            <p:nvPr/>
          </p:nvSpPr>
          <p:spPr>
            <a:xfrm>
              <a:off x="457201" y="9877547"/>
              <a:ext cx="15544800" cy="135300"/>
            </a:xfrm>
            <a:prstGeom prst="rect">
              <a:avLst/>
            </a:prstGeom>
            <a:gradFill>
              <a:gsLst>
                <a:gs pos="0">
                  <a:srgbClr val="B7B7B7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2925" lIns="52925" spcFirstLastPara="1" rIns="52925" wrap="square" tIns="52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" name="Google Shape;181;g283e8397a61_0_1287"/>
          <p:cNvSpPr txBox="1"/>
          <p:nvPr>
            <p:ph type="ctrTitle"/>
          </p:nvPr>
        </p:nvSpPr>
        <p:spPr>
          <a:xfrm>
            <a:off x="4572000" y="987555"/>
            <a:ext cx="8915400" cy="3506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g283e8397a61_0_1287"/>
          <p:cNvSpPr txBox="1"/>
          <p:nvPr>
            <p:ph idx="1" type="body"/>
          </p:nvPr>
        </p:nvSpPr>
        <p:spPr>
          <a:xfrm>
            <a:off x="4572000" y="4663440"/>
            <a:ext cx="8915400" cy="24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b="0" sz="29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83" name="Google Shape;183;g283e8397a61_0_1287"/>
          <p:cNvPicPr preferRelativeResize="0"/>
          <p:nvPr/>
        </p:nvPicPr>
        <p:blipFill rotWithShape="1">
          <a:blip r:embed="rId2">
            <a:alphaModFix/>
          </a:blip>
          <a:srcRect b="0" l="0" r="50544" t="0"/>
          <a:stretch/>
        </p:blipFill>
        <p:spPr>
          <a:xfrm flipH="1">
            <a:off x="3" y="228600"/>
            <a:ext cx="3837621" cy="777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69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283e8397a61_0_1295"/>
          <p:cNvPicPr preferRelativeResize="0"/>
          <p:nvPr/>
        </p:nvPicPr>
        <p:blipFill rotWithShape="1">
          <a:blip r:embed="rId2">
            <a:alphaModFix/>
          </a:blip>
          <a:srcRect b="436" l="24690" r="36440" t="446"/>
          <a:stretch/>
        </p:blipFill>
        <p:spPr>
          <a:xfrm>
            <a:off x="228600" y="228600"/>
            <a:ext cx="4572000" cy="777240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283e8397a61_0_1295"/>
          <p:cNvSpPr/>
          <p:nvPr/>
        </p:nvSpPr>
        <p:spPr>
          <a:xfrm>
            <a:off x="5029200" y="228600"/>
            <a:ext cx="9372600" cy="777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283e8397a61_0_1295"/>
          <p:cNvSpPr/>
          <p:nvPr/>
        </p:nvSpPr>
        <p:spPr>
          <a:xfrm>
            <a:off x="228600" y="228600"/>
            <a:ext cx="4572000" cy="7772700"/>
          </a:xfrm>
          <a:prstGeom prst="rect">
            <a:avLst/>
          </a:prstGeom>
          <a:solidFill>
            <a:schemeClr val="accent3">
              <a:alpha val="82352"/>
            </a:schemeClr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t/>
            </a:r>
            <a:endParaRPr b="0" i="0" sz="4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g283e8397a61_0_12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2" y="685800"/>
            <a:ext cx="1531089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283e8397a61_0_1295"/>
          <p:cNvSpPr txBox="1"/>
          <p:nvPr>
            <p:ph type="title"/>
          </p:nvPr>
        </p:nvSpPr>
        <p:spPr>
          <a:xfrm>
            <a:off x="5486398" y="651934"/>
            <a:ext cx="8458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g283e8397a61_0_1295"/>
          <p:cNvSpPr txBox="1"/>
          <p:nvPr>
            <p:ph idx="1" type="body"/>
          </p:nvPr>
        </p:nvSpPr>
        <p:spPr>
          <a:xfrm>
            <a:off x="5480741" y="2395538"/>
            <a:ext cx="8458200" cy="51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2pPr>
            <a:lvl3pPr indent="-4191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▪"/>
              <a:defRPr sz="3000"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g283e8397a61_0_1295"/>
          <p:cNvSpPr txBox="1"/>
          <p:nvPr>
            <p:ph idx="2" type="body"/>
          </p:nvPr>
        </p:nvSpPr>
        <p:spPr>
          <a:xfrm>
            <a:off x="3429000" y="2395728"/>
            <a:ext cx="914400" cy="51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indent="-228600" lvl="1" marL="914400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4"/>
                </a:solidFill>
              </a:defRPr>
            </a:lvl2pPr>
            <a:lvl3pPr indent="-368300" lvl="2" marL="1371600" algn="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Char char="▪"/>
              <a:defRPr sz="2200">
                <a:solidFill>
                  <a:schemeClr val="accent4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024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3e8397a61_0_1303"/>
          <p:cNvSpPr txBox="1"/>
          <p:nvPr>
            <p:ph idx="11" type="ftr"/>
          </p:nvPr>
        </p:nvSpPr>
        <p:spPr>
          <a:xfrm>
            <a:off x="7726682" y="7777955"/>
            <a:ext cx="62409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4" name="Google Shape;194;g283e8397a61_0_1303"/>
          <p:cNvSpPr txBox="1"/>
          <p:nvPr>
            <p:ph idx="12" type="sldNum"/>
          </p:nvPr>
        </p:nvSpPr>
        <p:spPr>
          <a:xfrm>
            <a:off x="13967462" y="7777957"/>
            <a:ext cx="434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"/>
          <p:cNvSpPr txBox="1"/>
          <p:nvPr>
            <p:ph type="title"/>
          </p:nvPr>
        </p:nvSpPr>
        <p:spPr>
          <a:xfrm>
            <a:off x="498720" y="712040"/>
            <a:ext cx="13632960" cy="9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7" name="Google Shape;197;p14"/>
          <p:cNvSpPr txBox="1"/>
          <p:nvPr>
            <p:ph idx="1" type="body"/>
          </p:nvPr>
        </p:nvSpPr>
        <p:spPr>
          <a:xfrm>
            <a:off x="498720" y="1843960"/>
            <a:ext cx="13632960" cy="5466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8" name="Google Shape;198;p14"/>
          <p:cNvSpPr txBox="1"/>
          <p:nvPr>
            <p:ph idx="12" type="sldNum"/>
          </p:nvPr>
        </p:nvSpPr>
        <p:spPr>
          <a:xfrm>
            <a:off x="13555933" y="7461147"/>
            <a:ext cx="877920" cy="629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37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83e8397a61_0_918"/>
          <p:cNvSpPr txBox="1"/>
          <p:nvPr>
            <p:ph type="title"/>
          </p:nvPr>
        </p:nvSpPr>
        <p:spPr>
          <a:xfrm>
            <a:off x="228600" y="640081"/>
            <a:ext cx="141732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g283e8397a61_0_918"/>
          <p:cNvSpPr txBox="1"/>
          <p:nvPr>
            <p:ph idx="1" type="body"/>
          </p:nvPr>
        </p:nvSpPr>
        <p:spPr>
          <a:xfrm>
            <a:off x="228600" y="1920242"/>
            <a:ext cx="14173200" cy="60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1" i="0" sz="2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D88F6"/>
              </a:buClr>
              <a:buSzPts val="2200"/>
              <a:buFont typeface="Noto Sans Symbols"/>
              <a:buNone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TR"/>
              <a:buChar char="–"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TR"/>
              <a:buChar char="–"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3982" lvl="5" marL="2743200" marR="0" rtl="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2132"/>
              <a:buFont typeface="Arial"/>
              <a:buChar char="•"/>
              <a:defRPr b="0" i="0" sz="21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3982" lvl="6" marL="3200400" marR="0" rtl="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2132"/>
              <a:buFont typeface="Arial"/>
              <a:buChar char="•"/>
              <a:defRPr b="0" i="0" sz="21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3982" lvl="7" marL="3657600" marR="0" rtl="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2132"/>
              <a:buFont typeface="Arial"/>
              <a:buChar char="•"/>
              <a:defRPr b="0" i="0" sz="21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3982" lvl="8" marL="4114800" marR="0" rtl="0" algn="l">
              <a:lnSpc>
                <a:spcPct val="90000"/>
              </a:lnSpc>
              <a:spcBef>
                <a:spcPts val="593"/>
              </a:spcBef>
              <a:spcAft>
                <a:spcPts val="0"/>
              </a:spcAft>
              <a:buClr>
                <a:schemeClr val="dk1"/>
              </a:buClr>
              <a:buSzPts val="2132"/>
              <a:buFont typeface="Arial"/>
              <a:buChar char="•"/>
              <a:defRPr b="0" i="0" sz="21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g283e8397a61_0_918"/>
          <p:cNvSpPr txBox="1"/>
          <p:nvPr>
            <p:ph idx="11" type="ftr"/>
          </p:nvPr>
        </p:nvSpPr>
        <p:spPr>
          <a:xfrm>
            <a:off x="7726682" y="7777956"/>
            <a:ext cx="6240900" cy="2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67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g283e8397a61_0_918"/>
          <p:cNvSpPr txBox="1"/>
          <p:nvPr>
            <p:ph idx="12" type="sldNum"/>
          </p:nvPr>
        </p:nvSpPr>
        <p:spPr>
          <a:xfrm>
            <a:off x="13967462" y="7777957"/>
            <a:ext cx="434400" cy="2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  <a:defRPr b="1" i="0" sz="1067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4">
          <p15:clr>
            <a:srgbClr val="F26B43"/>
          </p15:clr>
        </p15:guide>
        <p15:guide id="2" pos="9072">
          <p15:clr>
            <a:srgbClr val="F26B43"/>
          </p15:clr>
        </p15:guide>
        <p15:guide id="3" orient="horz" pos="5040">
          <p15:clr>
            <a:srgbClr val="F26B43"/>
          </p15:clr>
        </p15:guide>
        <p15:guide id="4" orient="horz" pos="144">
          <p15:clr>
            <a:srgbClr val="F26B43"/>
          </p15:clr>
        </p15:guide>
        <p15:guide id="5" pos="4608">
          <p15:clr>
            <a:srgbClr val="F26B43"/>
          </p15:clr>
        </p15:guide>
        <p15:guide id="6" pos="4536">
          <p15:clr>
            <a:srgbClr val="F26B43"/>
          </p15:clr>
        </p15:guide>
        <p15:guide id="7" pos="4680">
          <p15:clr>
            <a:srgbClr val="F26B43"/>
          </p15:clr>
        </p15:guide>
        <p15:guide id="8" pos="4464">
          <p15:clr>
            <a:srgbClr val="F26B43"/>
          </p15:clr>
        </p15:guide>
        <p15:guide id="9" pos="475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83e8397a61_0_1244"/>
          <p:cNvSpPr txBox="1"/>
          <p:nvPr>
            <p:ph type="title"/>
          </p:nvPr>
        </p:nvSpPr>
        <p:spPr>
          <a:xfrm>
            <a:off x="228600" y="640082"/>
            <a:ext cx="14173500" cy="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g283e8397a61_0_1244"/>
          <p:cNvSpPr txBox="1"/>
          <p:nvPr>
            <p:ph idx="1" type="body"/>
          </p:nvPr>
        </p:nvSpPr>
        <p:spPr>
          <a:xfrm>
            <a:off x="228600" y="1920242"/>
            <a:ext cx="14173500" cy="60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1" i="0" sz="2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D88F6"/>
              </a:buClr>
              <a:buSzPts val="2200"/>
              <a:buFont typeface="Noto Sans Symbols"/>
              <a:buNone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95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Noto Sans Symbols"/>
              <a:buChar char="▪"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195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NTR"/>
              <a:buChar char="–"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195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NTR"/>
              <a:buChar char="–"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195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195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195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195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g283e8397a61_0_1244"/>
          <p:cNvSpPr txBox="1"/>
          <p:nvPr>
            <p:ph idx="11" type="ftr"/>
          </p:nvPr>
        </p:nvSpPr>
        <p:spPr>
          <a:xfrm>
            <a:off x="7726682" y="7777955"/>
            <a:ext cx="62409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9" name="Google Shape;129;g283e8397a61_0_1244"/>
          <p:cNvSpPr txBox="1"/>
          <p:nvPr>
            <p:ph idx="12" type="sldNum"/>
          </p:nvPr>
        </p:nvSpPr>
        <p:spPr>
          <a:xfrm>
            <a:off x="13967462" y="7777957"/>
            <a:ext cx="434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b="1" i="0" sz="1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4">
          <p15:clr>
            <a:srgbClr val="F26B43"/>
          </p15:clr>
        </p15:guide>
        <p15:guide id="2" pos="9072">
          <p15:clr>
            <a:srgbClr val="F26B43"/>
          </p15:clr>
        </p15:guide>
        <p15:guide id="3" orient="horz" pos="5040">
          <p15:clr>
            <a:srgbClr val="F26B43"/>
          </p15:clr>
        </p15:guide>
        <p15:guide id="4" orient="horz" pos="144">
          <p15:clr>
            <a:srgbClr val="F26B43"/>
          </p15:clr>
        </p15:guide>
        <p15:guide id="5" pos="4608">
          <p15:clr>
            <a:srgbClr val="F26B43"/>
          </p15:clr>
        </p15:guide>
        <p15:guide id="6" pos="4536">
          <p15:clr>
            <a:srgbClr val="F26B43"/>
          </p15:clr>
        </p15:guide>
        <p15:guide id="7" pos="4680">
          <p15:clr>
            <a:srgbClr val="F26B43"/>
          </p15:clr>
        </p15:guide>
        <p15:guide id="8" pos="4464">
          <p15:clr>
            <a:srgbClr val="F26B43"/>
          </p15:clr>
        </p15:guide>
        <p15:guide id="9" pos="47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g2cb5a116447_1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840" y="-839858"/>
            <a:ext cx="14142720" cy="422808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2cb5a116447_1_21"/>
          <p:cNvSpPr/>
          <p:nvPr/>
        </p:nvSpPr>
        <p:spPr>
          <a:xfrm>
            <a:off x="0" y="2982000"/>
            <a:ext cx="14630400" cy="953700"/>
          </a:xfrm>
          <a:prstGeom prst="rect">
            <a:avLst/>
          </a:prstGeom>
          <a:solidFill>
            <a:srgbClr val="0098D1"/>
          </a:solidFill>
          <a:ln>
            <a:noFill/>
          </a:ln>
        </p:spPr>
        <p:txBody>
          <a:bodyPr anchorCtr="0" anchor="ctr" bIns="146275" lIns="146275" spcFirstLastPara="1" rIns="146275" wrap="square" tIns="146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2cb5a116447_1_21"/>
          <p:cNvSpPr txBox="1"/>
          <p:nvPr/>
        </p:nvSpPr>
        <p:spPr>
          <a:xfrm>
            <a:off x="527449" y="2934028"/>
            <a:ext cx="11367600" cy="11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46275" lIns="146275" spcFirstLastPara="1" rIns="146275" wrap="square" tIns="146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Process Engineer or CI Lead</a:t>
            </a:r>
            <a:endParaRPr b="1" i="0" sz="54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6" name="Google Shape;206;g2cb5a116447_1_21"/>
          <p:cNvSpPr txBox="1"/>
          <p:nvPr/>
        </p:nvSpPr>
        <p:spPr>
          <a:xfrm>
            <a:off x="685480" y="4554073"/>
            <a:ext cx="6500400" cy="3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533400" lvl="0" marL="736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●"/>
            </a:pPr>
            <a:r>
              <a:rPr b="1" i="0" lang="en-US" sz="2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Lacking a central source of truth about production</a:t>
            </a:r>
            <a:r>
              <a:rPr b="0" i="0" lang="en-US" sz="20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 due to siloed data </a:t>
            </a:r>
            <a:br>
              <a:rPr b="0" i="0" lang="en-US" sz="20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</a:br>
            <a:endParaRPr b="0" i="0" sz="2000" u="none" cap="none" strike="noStrike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533400" lvl="0" marL="736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●"/>
            </a:pPr>
            <a:r>
              <a:rPr b="0" i="0" lang="en-US" sz="20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Unable to consistently see, let alone root-cause  </a:t>
            </a:r>
            <a:r>
              <a:rPr b="1" i="0" lang="en-US" sz="2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real-time and historical loss and downtime data </a:t>
            </a:r>
            <a:endParaRPr b="0" i="0" sz="2000" u="none" cap="none" strike="noStrike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5461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533400" lvl="0" marL="736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●"/>
            </a:pPr>
            <a:r>
              <a:rPr b="1" i="0" lang="en-US" sz="2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Stuck in reactive</a:t>
            </a:r>
            <a:r>
              <a:rPr b="0" i="0" lang="en-US" sz="20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 rather than proactive CI work </a:t>
            </a:r>
            <a:endParaRPr b="0" i="0" sz="2000" u="none" cap="none" strike="noStrike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228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07" name="Google Shape;207;g2cb5a116447_1_21"/>
          <p:cNvSpPr txBox="1"/>
          <p:nvPr/>
        </p:nvSpPr>
        <p:spPr>
          <a:xfrm>
            <a:off x="685477" y="4198400"/>
            <a:ext cx="4378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Current Constraints</a:t>
            </a:r>
            <a:endParaRPr b="0" i="0" sz="2900" u="none" cap="none" strike="noStrike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08" name="Google Shape;208;g2cb5a116447_1_21"/>
          <p:cNvSpPr txBox="1"/>
          <p:nvPr/>
        </p:nvSpPr>
        <p:spPr>
          <a:xfrm>
            <a:off x="7871682" y="4198400"/>
            <a:ext cx="4378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Future through MDP</a:t>
            </a:r>
            <a:endParaRPr b="0" i="0" sz="2900" u="none" cap="none" strike="noStrike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09" name="Google Shape;209;g2cb5a116447_1_21"/>
          <p:cNvSpPr txBox="1"/>
          <p:nvPr/>
        </p:nvSpPr>
        <p:spPr>
          <a:xfrm>
            <a:off x="7871603" y="4736953"/>
            <a:ext cx="65004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3400" lvl="0" marL="7366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●"/>
            </a:pPr>
            <a:r>
              <a:rPr b="0" i="0" lang="en-US" sz="20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Leads problem-solving from a single, </a:t>
            </a:r>
            <a:r>
              <a:rPr b="1" i="0" lang="en-US" sz="2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realtime source of truth</a:t>
            </a:r>
            <a:r>
              <a:rPr b="0" i="0" lang="en-US" sz="20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 for all production data</a:t>
            </a:r>
            <a:endParaRPr b="0" i="0" sz="2000" u="none" cap="none" strike="noStrike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533400" lvl="0" marL="7366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●"/>
            </a:pPr>
            <a:r>
              <a:rPr b="0" i="0" lang="en-US" sz="20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Uses MDP tools to </a:t>
            </a:r>
            <a:r>
              <a:rPr b="1" i="0" lang="en-US" sz="2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proactively improve the  line</a:t>
            </a:r>
            <a:r>
              <a:rPr b="0" i="0" lang="en-US" sz="20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: loss trees, mass balance, correlation analysis, intelligent alerting  </a:t>
            </a:r>
            <a:br>
              <a:rPr b="0" i="0" lang="en-US" sz="20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</a:br>
            <a:r>
              <a:rPr b="0" i="0" lang="en-US" sz="20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b="0" i="0" sz="2000" u="none" cap="none" strike="noStrike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533400" lvl="0" marL="7366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●"/>
            </a:pPr>
            <a:r>
              <a:rPr b="1" i="0" lang="en-US" sz="2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Dynamically optimizing production levers</a:t>
            </a:r>
            <a:r>
              <a:rPr b="0" i="0" lang="en-US" sz="2000" u="none" cap="none" strike="noStrike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 for any outcomes (“Cookbooks,” golden run engine) 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2cb5a116447_1_21"/>
          <p:cNvSpPr/>
          <p:nvPr/>
        </p:nvSpPr>
        <p:spPr>
          <a:xfrm>
            <a:off x="4947640" y="-711080"/>
            <a:ext cx="9607200" cy="36933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146275" lIns="146275" spcFirstLastPara="1" rIns="146275" wrap="square" tIns="146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2cb5a116447_1_21"/>
          <p:cNvSpPr/>
          <p:nvPr/>
        </p:nvSpPr>
        <p:spPr>
          <a:xfrm>
            <a:off x="13343048" y="2937120"/>
            <a:ext cx="1043700" cy="10437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rgbClr val="0098D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6275" lIns="146275" spcFirstLastPara="1" rIns="146275" wrap="square" tIns="146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EE71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2cb5a116447_1_21"/>
          <p:cNvSpPr/>
          <p:nvPr/>
        </p:nvSpPr>
        <p:spPr>
          <a:xfrm>
            <a:off x="0" y="-711080"/>
            <a:ext cx="2504100" cy="36933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146275" lIns="146275" spcFirstLastPara="1" rIns="146275" wrap="square" tIns="146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g2cb5a116447_1_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43062" y="2937142"/>
            <a:ext cx="1043480" cy="104348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2cb5a116447_1_21"/>
          <p:cNvSpPr/>
          <p:nvPr/>
        </p:nvSpPr>
        <p:spPr>
          <a:xfrm>
            <a:off x="285007" y="7680960"/>
            <a:ext cx="1362900" cy="44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54850" lIns="109700" spcFirstLastPara="1" rIns="109700" wrap="square" tIns="54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Sight Machine Widescreen v1.0">
  <a:themeElements>
    <a:clrScheme name="Custom 1">
      <a:dk1>
        <a:srgbClr val="000000"/>
      </a:dk1>
      <a:lt1>
        <a:srgbClr val="FFFFFF"/>
      </a:lt1>
      <a:dk2>
        <a:srgbClr val="555555"/>
      </a:dk2>
      <a:lt2>
        <a:srgbClr val="F4F4F4"/>
      </a:lt2>
      <a:accent1>
        <a:srgbClr val="0D88F6"/>
      </a:accent1>
      <a:accent2>
        <a:srgbClr val="1C487B"/>
      </a:accent2>
      <a:accent3>
        <a:srgbClr val="011F43"/>
      </a:accent3>
      <a:accent4>
        <a:srgbClr val="00DCF8"/>
      </a:accent4>
      <a:accent5>
        <a:srgbClr val="F03140"/>
      </a:accent5>
      <a:accent6>
        <a:srgbClr val="00CE75"/>
      </a:accent6>
      <a:hlink>
        <a:srgbClr val="3345E5"/>
      </a:hlink>
      <a:folHlink>
        <a:srgbClr val="F8BD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1_Sight Machine Widescreen v1.0">
  <a:themeElements>
    <a:clrScheme name="Custom 1">
      <a:dk1>
        <a:srgbClr val="000000"/>
      </a:dk1>
      <a:lt1>
        <a:srgbClr val="FFFFFF"/>
      </a:lt1>
      <a:dk2>
        <a:srgbClr val="555555"/>
      </a:dk2>
      <a:lt2>
        <a:srgbClr val="F4F4F4"/>
      </a:lt2>
      <a:accent1>
        <a:srgbClr val="0D88F6"/>
      </a:accent1>
      <a:accent2>
        <a:srgbClr val="1C487B"/>
      </a:accent2>
      <a:accent3>
        <a:srgbClr val="011F43"/>
      </a:accent3>
      <a:accent4>
        <a:srgbClr val="00DCF8"/>
      </a:accent4>
      <a:accent5>
        <a:srgbClr val="F03140"/>
      </a:accent5>
      <a:accent6>
        <a:srgbClr val="00CE75"/>
      </a:accent6>
      <a:hlink>
        <a:srgbClr val="3345E5"/>
      </a:hlink>
      <a:folHlink>
        <a:srgbClr val="F8BD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2019-10-23T14:51:34Z</dcterms:created>
  <dc:creator>Brooks King</dc:creator>
</cp:coreProperties>
</file>